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swald Bold" charset="1" panose="000008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Montserrat Light" charset="1" panose="000004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36347" y="4429125"/>
            <a:ext cx="9815307" cy="199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37"/>
              </a:lnSpc>
            </a:pPr>
            <a:r>
              <a:rPr lang="en-US" b="true" sz="11838" spc="116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KELOMPOK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5021901" y="6957765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3" y="0"/>
                </a:lnTo>
                <a:lnTo>
                  <a:pt x="7629293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8693" y="3074036"/>
            <a:ext cx="14790615" cy="5786828"/>
          </a:xfrm>
          <a:custGeom>
            <a:avLst/>
            <a:gdLst/>
            <a:ahLst/>
            <a:cxnLst/>
            <a:rect r="r" b="b" t="t" l="l"/>
            <a:pathLst>
              <a:path h="5786828" w="14790615">
                <a:moveTo>
                  <a:pt x="0" y="0"/>
                </a:moveTo>
                <a:lnTo>
                  <a:pt x="14790614" y="0"/>
                </a:lnTo>
                <a:lnTo>
                  <a:pt x="14790614" y="5786828"/>
                </a:lnTo>
                <a:lnTo>
                  <a:pt x="0" y="5786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6309" y="866775"/>
            <a:ext cx="953701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GANTT CHART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56072" y="4265469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09623" y="2266970"/>
            <a:ext cx="734693" cy="755166"/>
          </a:xfrm>
          <a:custGeom>
            <a:avLst/>
            <a:gdLst/>
            <a:ahLst/>
            <a:cxnLst/>
            <a:rect r="r" b="b" t="t" l="l"/>
            <a:pathLst>
              <a:path h="755166" w="734693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80992" y="3583719"/>
            <a:ext cx="1400485" cy="4617619"/>
            <a:chOff x="0" y="0"/>
            <a:chExt cx="368852" cy="12161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216163"/>
            </a:xfrm>
            <a:custGeom>
              <a:avLst/>
              <a:gdLst/>
              <a:ahLst/>
              <a:cxnLst/>
              <a:rect r="r" b="b" t="t" l="l"/>
              <a:pathLst>
                <a:path h="1216163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216163"/>
                  </a:lnTo>
                  <a:lnTo>
                    <a:pt x="0" y="121616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235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b="true" sz="998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ANGGOTA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93025" y="390720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93025" y="470432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93025" y="5585483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93025" y="638260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12626" y="717497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b="true" sz="4271" i="true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69102" y="4015159"/>
            <a:ext cx="8376502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BHIMO (PROJECT LEADER)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69102" y="480937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FATIMAH (ANALIS)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69102" y="572946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LUKMAN (DESIGNER)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69102" y="652368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WILDAN (PROGRAMMING)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69102" y="7324529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ANDREAS (TESTER)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93475" y="3510391"/>
            <a:ext cx="9034431" cy="2808103"/>
            <a:chOff x="0" y="0"/>
            <a:chExt cx="1744696" cy="542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79166" y="6572062"/>
            <a:ext cx="9034431" cy="2808103"/>
            <a:chOff x="0" y="0"/>
            <a:chExt cx="1744696" cy="5422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179166" y="3805406"/>
            <a:ext cx="4517216" cy="2224014"/>
          </a:xfrm>
          <a:custGeom>
            <a:avLst/>
            <a:gdLst/>
            <a:ahLst/>
            <a:cxnLst/>
            <a:rect r="r" b="b" t="t" l="l"/>
            <a:pathLst>
              <a:path h="2224014" w="4517216">
                <a:moveTo>
                  <a:pt x="0" y="0"/>
                </a:moveTo>
                <a:lnTo>
                  <a:pt x="4517216" y="0"/>
                </a:lnTo>
                <a:lnTo>
                  <a:pt x="4517216" y="2224013"/>
                </a:lnTo>
                <a:lnTo>
                  <a:pt x="0" y="2224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28" t="0" r="-2228" b="-5912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47708" y="6572062"/>
            <a:ext cx="2399619" cy="3012712"/>
          </a:xfrm>
          <a:custGeom>
            <a:avLst/>
            <a:gdLst/>
            <a:ahLst/>
            <a:cxnLst/>
            <a:rect r="r" b="b" t="t" l="l"/>
            <a:pathLst>
              <a:path h="3012712" w="2399619">
                <a:moveTo>
                  <a:pt x="0" y="0"/>
                </a:moveTo>
                <a:lnTo>
                  <a:pt x="2399618" y="0"/>
                </a:lnTo>
                <a:lnTo>
                  <a:pt x="2399618" y="3012712"/>
                </a:lnTo>
                <a:lnTo>
                  <a:pt x="0" y="3012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133" r="-1945" b="-413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PARTNER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24667" y="3767306"/>
            <a:ext cx="8388817" cy="2393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4"/>
              </a:lnSpc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Pembuat kerajinan tangan merupakan individu atau pengrajin yang menghasilkan produk-produk unik secara manual menggunakan keterampilan tangan, sering kali dengan bahan-bahan alami atau lokal. </a:t>
            </a:r>
          </a:p>
          <a:p>
            <a:pPr algn="just">
              <a:lnSpc>
                <a:spcPts val="2734"/>
              </a:lnSpc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Pada kesempatan ini saya bertemu dengan seorang pengrajin tangan di sebuah pasar tradisional yang bernama kak Syifa Hanifah dan ibunya yang bernama Ibu Sri Atun.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10357" y="6828977"/>
            <a:ext cx="8512431" cy="205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4"/>
              </a:lnSpc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Kerajinan adalah sesuatu yang akan menghasilkan benda seni. Benda-benda seni tersebut memiliki kualitas. Hal ini membuat seseorang dalam proses pembuatannya melakukan dengan rasa keindahan. Selain itu, terdapat ide-ide murni yang menghasilkan produk berkualitas. Memiliki bentuk yang indah serta menarik(Suprapto (1985: 16)).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Masalah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LATAR BELAKANG MASALAH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6432" y="4048023"/>
            <a:ext cx="4029990" cy="239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Ibu Sri Atun sebagai penjual kerajinan tangan mengalami penurunan penjualan yang signifikan, akibat persaingan pasar yang semakin ketat dan perubahan preferensi konsumen.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Masalah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38875" y="4042536"/>
            <a:ext cx="6254887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Ibu Sri Atun sebagai penjual kerajinan tangan ingin mencoba memasarkan barang yang dijual secara online agar meningkatkan penjualan.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524957" y="3208268"/>
            <a:ext cx="3474003" cy="647719"/>
            <a:chOff x="0" y="0"/>
            <a:chExt cx="914964" cy="1705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Masalah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211120" y="4044409"/>
            <a:ext cx="4101678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Ibu Sri Atun sebagai penjual kerajinan tangan kurang memahami mengenai sistem penjualan secara online.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12920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Tujuan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TUJUAN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044409"/>
            <a:ext cx="4642443" cy="204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Membantu Ibu Sri Atun dalam meningkatkan penjualan yang mengalami penurunan, akibat persaingan pasar yang semakin ketat dan perubahan preferensi konsumen.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Tujuan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38875" y="4042536"/>
            <a:ext cx="6254887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Membantu Ibu Sri Atun yang ingin mencoba memasarkan barang yang dijual secara online agar meningkatkan penjualan.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524957" y="3208268"/>
            <a:ext cx="3474003" cy="647719"/>
            <a:chOff x="0" y="0"/>
            <a:chExt cx="914964" cy="1705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Tujuan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211120" y="4044409"/>
            <a:ext cx="4101678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Membantu memperkenalkan sistem kepada Ibu Sri Atu yang kurang memahami mengenai sistem penjualan secara online.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12920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Fitur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FITUR YANG DIPERLUKAN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044409"/>
            <a:ext cx="4642443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Menampilkan serta mengupdate stok yang tersedia pada website.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Fitur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38875" y="4042536"/>
            <a:ext cx="6254887" cy="33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Menampilkan lokasi toko pada website.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524957" y="3208268"/>
            <a:ext cx="3474003" cy="647719"/>
            <a:chOff x="0" y="0"/>
            <a:chExt cx="914964" cy="1705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Fitur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211120" y="4044409"/>
            <a:ext cx="4101678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Button yang terkoneksi dengan WA Bisnis dan melakukan transaksi melalui WA.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361367" y="4424204"/>
            <a:ext cx="2464800" cy="2455172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5292" t="0" r="-25292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02269" y="3237055"/>
            <a:ext cx="5981844" cy="2374297"/>
            <a:chOff x="0" y="0"/>
            <a:chExt cx="204778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812145" y="6881889"/>
            <a:ext cx="2464800" cy="2455172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8380" t="0" r="-1838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611386" y="5735177"/>
            <a:ext cx="5981844" cy="2374297"/>
            <a:chOff x="0" y="0"/>
            <a:chExt cx="2047782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887923">
            <a:off x="-2683214" y="75438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494640" y="3763104"/>
            <a:ext cx="5474409" cy="11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Kondisi pada pasar tradisional tempat Ibu Sri Atun berdagang saat ini tengah mengalami permasalahan internal dengan para pengembang pasar yang disebabkan kenaikan harga sewa kios.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73951" y="6352463"/>
            <a:ext cx="5044915" cy="55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Pada pembuatan project ini memiliki anggaran yang terbatas.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61367" y="1207516"/>
            <a:ext cx="953701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BATASAN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26864" y="3297912"/>
            <a:ext cx="5022216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Dokumentasi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83476" y="5878052"/>
            <a:ext cx="4049606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Sumber Daya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361367" y="4424204"/>
            <a:ext cx="2464800" cy="2455172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5419" t="0" r="-2541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02269" y="3237055"/>
            <a:ext cx="5981844" cy="2374297"/>
            <a:chOff x="0" y="0"/>
            <a:chExt cx="204778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87923">
            <a:off x="-2683214" y="75438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432090" y="3707711"/>
            <a:ext cx="5522201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Pada pembuatan project ini para pengembang masih dikatakan pemula, oleh karena itu apabila hasil kurang memuaskan diharapkan memberikan kritik atau saran agar kedepannya dapat menjadi lebih baik.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61367" y="1207516"/>
            <a:ext cx="953701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BATASAN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32090" y="3313440"/>
            <a:ext cx="5022216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Sumber Daya Manusia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908231" y="7014600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13544" y="2735396"/>
            <a:ext cx="11853075" cy="6919232"/>
          </a:xfrm>
          <a:custGeom>
            <a:avLst/>
            <a:gdLst/>
            <a:ahLst/>
            <a:cxnLst/>
            <a:rect r="r" b="b" t="t" l="l"/>
            <a:pathLst>
              <a:path h="6919232" w="11853075">
                <a:moveTo>
                  <a:pt x="0" y="0"/>
                </a:moveTo>
                <a:lnTo>
                  <a:pt x="11853074" y="0"/>
                </a:lnTo>
                <a:lnTo>
                  <a:pt x="11853074" y="6919232"/>
                </a:lnTo>
                <a:lnTo>
                  <a:pt x="0" y="6919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6309" y="446523"/>
            <a:ext cx="14586395" cy="209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62"/>
              </a:lnSpc>
            </a:pPr>
            <a:r>
              <a:rPr lang="en-US" b="true" sz="6132" spc="60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WORK BREAKDOWN STRUCTURE</a:t>
            </a:r>
          </a:p>
          <a:p>
            <a:pPr algn="l" marL="0" indent="0" lvl="0">
              <a:lnSpc>
                <a:spcPts val="8462"/>
              </a:lnSpc>
              <a:spcBef>
                <a:spcPct val="0"/>
              </a:spcBef>
            </a:pPr>
            <a:r>
              <a:rPr lang="en-US" b="true" sz="6132" spc="60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(WBS)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DAGTgHwEm1o</dc:identifier>
  <dcterms:modified xsi:type="dcterms:W3CDTF">2011-08-01T06:04:30Z</dcterms:modified>
  <cp:revision>1</cp:revision>
  <dc:title>Grey minimalist business project presentation </dc:title>
</cp:coreProperties>
</file>